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60" r:id="rId5"/>
    <p:sldId id="258" r:id="rId6"/>
    <p:sldId id="261" r:id="rId7"/>
    <p:sldId id="259" r:id="rId8"/>
    <p:sldId id="266" r:id="rId9"/>
    <p:sldId id="267" r:id="rId10"/>
    <p:sldId id="268" r:id="rId11"/>
    <p:sldId id="269" r:id="rId12"/>
    <p:sldId id="270" r:id="rId13"/>
    <p:sldId id="271" r:id="rId14"/>
    <p:sldId id="263" r:id="rId15"/>
    <p:sldId id="264" r:id="rId16"/>
    <p:sldId id="26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4042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470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964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37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8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452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156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6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642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387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483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7F9CC-6E90-4222-BA15-D3EF518E2D26}" type="datetimeFigureOut">
              <a:rPr lang="pl-PL" smtClean="0"/>
              <a:t>31.03.2020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B246F-8C64-4092-8E3E-0E7D5C1F0E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74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6600" b="1" dirty="0" smtClean="0"/>
              <a:t>Ćwiczenia mięśni grzbietu</a:t>
            </a:r>
            <a:endParaRPr lang="pl-PL" sz="66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18" y="3965901"/>
            <a:ext cx="2491853" cy="258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7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/>
              <a:t>Uwaga !!!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41173" y="1125158"/>
            <a:ext cx="6281873" cy="52486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4000" dirty="0" smtClean="0"/>
              <a:t>Ilość powtórzeń dostosuj do swoich indywidualnych możliwości !!!</a:t>
            </a:r>
          </a:p>
          <a:p>
            <a:pPr marL="0" indent="0">
              <a:buNone/>
            </a:pPr>
            <a:endParaRPr lang="pl-PL" sz="4000" dirty="0"/>
          </a:p>
          <a:p>
            <a:pPr marL="0" indent="0" algn="ctr">
              <a:buNone/>
            </a:pPr>
            <a:r>
              <a:rPr lang="pl-PL" sz="4000" dirty="0" smtClean="0"/>
              <a:t>Miłego treningu !!!</a:t>
            </a:r>
            <a:endParaRPr lang="pl-PL" sz="4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0" y="0"/>
            <a:ext cx="2743200" cy="15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6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/>
              <a:t>Rozgrzewka</a:t>
            </a:r>
            <a:endParaRPr lang="pl-PL" sz="5400" b="1" dirty="0"/>
          </a:p>
        </p:txBody>
      </p:sp>
      <p:pic>
        <p:nvPicPr>
          <p:cNvPr id="1026" name="Picture 2" descr="Rozgrzewaj Się | Rozgrzewki przed treningi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46" y="162413"/>
            <a:ext cx="3514725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533453" y="0"/>
            <a:ext cx="3837724" cy="46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5 powtórzeń w jedną stronę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5 powtórzeń w drugą stronę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166" y="1578570"/>
            <a:ext cx="3385783" cy="1711577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8354275" y="1063615"/>
            <a:ext cx="3837724" cy="51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2. 10 powtórzeń (5 do przodu; 5 do tyłu)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028" name="Picture 4" descr="Hip Circles | Workout guide, Exercise, Dynamic stretching exercis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28" y="2450267"/>
            <a:ext cx="3580570" cy="188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/>
          <p:cNvSpPr/>
          <p:nvPr/>
        </p:nvSpPr>
        <p:spPr>
          <a:xfrm>
            <a:off x="4516551" y="2065723"/>
            <a:ext cx="3837724" cy="51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3</a:t>
            </a:r>
            <a:r>
              <a:rPr lang="pl-PL" dirty="0" smtClean="0">
                <a:solidFill>
                  <a:schemeClr val="tx1"/>
                </a:solidFill>
              </a:rPr>
              <a:t>. 20 powtórzeń (10 w prawą; 10 w lewą stronę)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030" name="Picture 6" descr="Standing Open The Gate | Illustrated Exercise Guid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509" y="4079792"/>
            <a:ext cx="3357550" cy="189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8354274" y="3626699"/>
            <a:ext cx="3837724" cy="51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4</a:t>
            </a:r>
            <a:r>
              <a:rPr lang="pl-PL" dirty="0" smtClean="0">
                <a:solidFill>
                  <a:schemeClr val="tx1"/>
                </a:solidFill>
              </a:rPr>
              <a:t>. 20 powtórzeń (10 prawą; 10 lewą nogą)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481509" y="4717123"/>
            <a:ext cx="3837724" cy="51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5. 20 powtórzeń (10 na prawą; na 10 lewą nogą)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1032" name="Picture 8" descr="Rozgrzewka przed treningiem | Podciągan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517" y="5232078"/>
            <a:ext cx="2936384" cy="148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75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9236" y="2384597"/>
            <a:ext cx="8679915" cy="1748729"/>
          </a:xfrm>
        </p:spPr>
        <p:txBody>
          <a:bodyPr>
            <a:normAutofit/>
          </a:bodyPr>
          <a:lstStyle/>
          <a:p>
            <a:r>
              <a:rPr lang="pl-PL" b="1" dirty="0" smtClean="0"/>
              <a:t>1. Naprzemienne wznosy nóg i rąk w klęku podpartym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507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Kompletny plan treningowy dla biegacza - w Runner's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385" y="425939"/>
            <a:ext cx="5782615" cy="384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3 serie po 10 powtórzeń </a:t>
            </a:r>
            <a:br>
              <a:rPr lang="pl-PL" b="1" dirty="0" smtClean="0"/>
            </a:br>
            <a:r>
              <a:rPr lang="pl-PL" b="1" dirty="0" smtClean="0"/>
              <a:t>po każdej serii 30 sekund odpoczynku </a:t>
            </a:r>
            <a:endParaRPr lang="pl-PL" b="1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951" y="3940936"/>
            <a:ext cx="5770137" cy="276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2" y="231819"/>
            <a:ext cx="7049484" cy="809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535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56204" y="2230050"/>
            <a:ext cx="8679915" cy="1748729"/>
          </a:xfrm>
        </p:spPr>
        <p:txBody>
          <a:bodyPr/>
          <a:lstStyle/>
          <a:p>
            <a:r>
              <a:rPr lang="pl-PL" b="1" dirty="0" smtClean="0"/>
              <a:t>2. Pływak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603491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3 serie po 10 powtórzeń</a:t>
            </a:r>
            <a:br>
              <a:rPr lang="pl-PL" b="1" dirty="0" smtClean="0"/>
            </a:br>
            <a:r>
              <a:rPr lang="pl-PL" b="1" dirty="0" smtClean="0"/>
              <a:t>po każdej serii 30 sekund odpoczynku</a:t>
            </a:r>
            <a:endParaRPr lang="pl-PL" b="1" dirty="0"/>
          </a:p>
        </p:txBody>
      </p:sp>
      <p:sp>
        <p:nvSpPr>
          <p:cNvPr id="4" name="Prostokąt 3"/>
          <p:cNvSpPr/>
          <p:nvPr/>
        </p:nvSpPr>
        <p:spPr>
          <a:xfrm>
            <a:off x="5280338" y="217197"/>
            <a:ext cx="5731099" cy="11719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Lato"/>
              </a:rPr>
              <a:t>Leżąc na brzuchu unoś nogi oraz ręce  naprzemiennie.</a:t>
            </a:r>
            <a:endParaRPr lang="pl-PL" dirty="0">
              <a:latin typeface="Lato"/>
            </a:endParaRPr>
          </a:p>
        </p:txBody>
      </p:sp>
      <p:pic>
        <p:nvPicPr>
          <p:cNvPr id="3074" name="Picture 2" descr="https://lh4.googleusercontent.com/proxy/Zv7XRkQPC6V8EpX-AUzYA395VCyr9gyP1TgfSpC9KH4Htwf4EDJCSuqxypbPCAJOXWIIXnmkPmxdBJC5n2y9PLsBGOVU245uJcRjDrqQPHPxxda0Z7uUX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56" y="1599415"/>
            <a:ext cx="5056981" cy="505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29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7872" y="3015661"/>
            <a:ext cx="8679915" cy="1748729"/>
          </a:xfrm>
        </p:spPr>
        <p:txBody>
          <a:bodyPr>
            <a:noAutofit/>
          </a:bodyPr>
          <a:lstStyle/>
          <a:p>
            <a:r>
              <a:rPr lang="pl-PL" b="1" dirty="0" smtClean="0"/>
              <a:t>3. Wznosy tułowia z utrzymaniem nóg </a:t>
            </a:r>
            <a:r>
              <a:rPr lang="pl-PL" b="1" dirty="0"/>
              <a:t>w górze i ściągnięciem </a:t>
            </a:r>
            <a:r>
              <a:rPr lang="pl-PL" b="1" dirty="0" smtClean="0"/>
              <a:t>łopatek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731431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b="1" dirty="0"/>
              <a:t>3 serie po 10 powtórzeń</a:t>
            </a:r>
            <a:br>
              <a:rPr lang="pl-PL" sz="3600" b="1" dirty="0"/>
            </a:br>
            <a:r>
              <a:rPr lang="pl-PL" sz="3600" b="1" dirty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4520484" y="333107"/>
            <a:ext cx="7018986" cy="71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Lato"/>
              </a:rPr>
              <a:t>L</a:t>
            </a:r>
            <a:r>
              <a:rPr lang="pl-PL" i="0" dirty="0" smtClean="0">
                <a:solidFill>
                  <a:schemeClr val="tx1"/>
                </a:solidFill>
                <a:effectLst/>
                <a:latin typeface="Lato"/>
              </a:rPr>
              <a:t>eżąc na brzuchu równocześnie unoś wyprostowane ramiona i nogi</a:t>
            </a:r>
            <a:endParaRPr lang="pl-PL" dirty="0">
              <a:solidFill>
                <a:schemeClr val="tx1"/>
              </a:solidFill>
              <a:latin typeface="Lato"/>
            </a:endParaRPr>
          </a:p>
        </p:txBody>
      </p:sp>
      <p:pic>
        <p:nvPicPr>
          <p:cNvPr id="5122" name="Picture 2" descr="Unoszenie rąk i nóg w leżeniu na brzuch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484" y="2349925"/>
            <a:ext cx="3777596" cy="314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575" y="2067328"/>
            <a:ext cx="3979425" cy="407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58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10751" y="2474749"/>
            <a:ext cx="8679915" cy="1748729"/>
          </a:xfrm>
        </p:spPr>
        <p:txBody>
          <a:bodyPr/>
          <a:lstStyle/>
          <a:p>
            <a:r>
              <a:rPr lang="pl-PL" b="1" dirty="0" smtClean="0"/>
              <a:t>4.</a:t>
            </a:r>
            <a:r>
              <a:rPr lang="pl-PL" b="1" dirty="0"/>
              <a:t> </a:t>
            </a:r>
            <a:r>
              <a:rPr lang="pl-PL" b="1" dirty="0" smtClean="0"/>
              <a:t>Mostek boczny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323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88631" y="2228045"/>
            <a:ext cx="3498979" cy="2794716"/>
          </a:xfrm>
        </p:spPr>
        <p:txBody>
          <a:bodyPr>
            <a:normAutofit/>
          </a:bodyPr>
          <a:lstStyle/>
          <a:p>
            <a:r>
              <a:rPr lang="pl-PL" sz="3400" b="1" dirty="0" smtClean="0"/>
              <a:t>3 serie po 5 powtórzeń na jedną stronę</a:t>
            </a:r>
            <a:br>
              <a:rPr lang="pl-PL" sz="3400" b="1" dirty="0" smtClean="0"/>
            </a:br>
            <a:r>
              <a:rPr lang="pl-PL" sz="3400" b="1" dirty="0" smtClean="0"/>
              <a:t>po każdej serii 30 sekund odpoczynku</a:t>
            </a:r>
            <a:endParaRPr lang="pl-PL" sz="34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555" y="1828457"/>
            <a:ext cx="3499377" cy="349937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877" y="1713494"/>
            <a:ext cx="2781837" cy="4621618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530491" y="219545"/>
            <a:ext cx="9408223" cy="11327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dirty="0">
                <a:latin typeface="Lato"/>
              </a:rPr>
              <a:t>Wesprzyj się na dłoniach i stopach jak do pompki</a:t>
            </a:r>
            <a:r>
              <a:rPr lang="pl-PL" dirty="0" smtClean="0">
                <a:latin typeface="Lato"/>
              </a:rPr>
              <a:t>. Unieś do góry wyprostowaną prawą rękę, tak żeby ręce i klatka piersiowa tworzyły jedną linię. Wytrzymaj w tej pozycji kilka sekund. Następnie powtórz ćwiczenie na lewą rękę. </a:t>
            </a:r>
            <a:endParaRPr lang="pl-PL" dirty="0">
              <a:solidFill>
                <a:schemeClr val="tx1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1948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10752" y="2642176"/>
            <a:ext cx="8679915" cy="1748729"/>
          </a:xfrm>
        </p:spPr>
        <p:txBody>
          <a:bodyPr/>
          <a:lstStyle/>
          <a:p>
            <a:r>
              <a:rPr lang="pl-PL" b="1" dirty="0" smtClean="0"/>
              <a:t>5. Unoszenie bioder w leżeniu tyłem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1739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3 serie po 8 powtórzeń</a:t>
            </a:r>
            <a:br>
              <a:rPr lang="pl-PL" dirty="0" smtClean="0"/>
            </a:br>
            <a:r>
              <a:rPr lang="pl-PL" dirty="0" smtClean="0"/>
              <a:t>po każdej serii 30 sekund odpoczynku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5263374" y="309092"/>
            <a:ext cx="6314734" cy="15325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dirty="0" smtClean="0">
                <a:latin typeface="Lato"/>
              </a:rPr>
              <a:t>Połóż się na plecach, ugnij kolana, stopy połóż na podłodze. Unieś powoli miednicę do góry. Utrzymaj 10 sekund i powróć do leżenia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610" y="5016790"/>
            <a:ext cx="7362825" cy="166687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137" y="2052101"/>
            <a:ext cx="5503573" cy="275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1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 smtClean="0"/>
              <a:t>6. Koci grzbiet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0984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b="1" dirty="0"/>
              <a:t>3 serie po 10 powtórzeń </a:t>
            </a:r>
            <a:br>
              <a:rPr lang="pl-PL" sz="3600" b="1" dirty="0"/>
            </a:br>
            <a:r>
              <a:rPr lang="pl-PL" sz="3600" b="1" dirty="0"/>
              <a:t>po każdej serii 30 sekund odpoczynku !</a:t>
            </a:r>
            <a:endParaRPr lang="pl-PL" sz="3600" dirty="0"/>
          </a:p>
        </p:txBody>
      </p:sp>
      <p:pic>
        <p:nvPicPr>
          <p:cNvPr id="4098" name="Picture 2" descr="https://www.menshealth.pl/media/lib/183/back02-64b3505f5f20246ea6a32c3e88bb0b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624" y="2136222"/>
            <a:ext cx="3841376" cy="267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833" y="3979920"/>
            <a:ext cx="4317120" cy="2878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3263153" y="116054"/>
            <a:ext cx="8928847" cy="1902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b="0" i="0" dirty="0" smtClean="0">
                <a:solidFill>
                  <a:schemeClr val="tx1"/>
                </a:solidFill>
                <a:effectLst/>
                <a:latin typeface="Lato"/>
              </a:rPr>
              <a:t>Przyjmij pozycję w klęku podpartym. Uda i ramiona powinny być równoległe do siebie, a kolana rozstawione na szerokość barków. Zaczynając z tej pozycji, powoli obniż głowę, wsuwając ją między ramiona i jednocześnie podnosząc kręgosłup w odcinku piersiowym - robisz koci grzbiet. Następnie obniż powoli kręgosłup, unosząc jednocześnie głowę. Rozciągaj do góry szyję i równocześnie obniżaj kręgosłup, zbliżając brzuch jak najbliżej podłoża.</a:t>
            </a:r>
            <a:endParaRPr lang="pl-PL" b="0" i="0" dirty="0">
              <a:solidFill>
                <a:schemeClr val="tx1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29623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/>
              <a:t>Rozciąganie</a:t>
            </a:r>
            <a:endParaRPr lang="pl-PL" sz="5400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85" y="561622"/>
            <a:ext cx="3174476" cy="3016524"/>
          </a:xfrm>
        </p:spPr>
      </p:pic>
      <p:sp>
        <p:nvSpPr>
          <p:cNvPr id="5" name="Prostokąt 4"/>
          <p:cNvSpPr/>
          <p:nvPr/>
        </p:nvSpPr>
        <p:spPr>
          <a:xfrm>
            <a:off x="4520485" y="167425"/>
            <a:ext cx="3033424" cy="566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dirty="0" smtClean="0">
                <a:solidFill>
                  <a:schemeClr val="tx1"/>
                </a:solidFill>
              </a:rPr>
              <a:t>Chwyt za plecami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5 powtórzeń na każdą rękę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50" y="649124"/>
            <a:ext cx="3143060" cy="2929022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8319750" y="167425"/>
            <a:ext cx="3219719" cy="566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2. Skłony głowy z dociskiem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5 powtórzeń na każdą stronę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591011" y="3972343"/>
            <a:ext cx="3033424" cy="671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3. Skłony w przód  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10 powtórzeń</a:t>
            </a:r>
          </a:p>
        </p:txBody>
      </p:sp>
      <p:pic>
        <p:nvPicPr>
          <p:cNvPr id="7172" name="Picture 4" descr="1. Rozciąganie - Kark i plecy | Trening rozciągan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648" y="4643552"/>
            <a:ext cx="3518997" cy="22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8319750" y="3972343"/>
            <a:ext cx="3380253" cy="671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4</a:t>
            </a:r>
            <a:r>
              <a:rPr lang="pl-PL" dirty="0" smtClean="0">
                <a:solidFill>
                  <a:schemeClr val="tx1"/>
                </a:solidFill>
              </a:rPr>
              <a:t>. Skłony skośne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10 powtórzeń na każdą stronę</a:t>
            </a: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421" y="4671857"/>
            <a:ext cx="4094579" cy="196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1562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157</TotalTime>
  <Words>346</Words>
  <Application>Microsoft Office PowerPoint</Application>
  <PresentationFormat>Panoramiczny</PresentationFormat>
  <Paragraphs>38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Calibri Light</vt:lpstr>
      <vt:lpstr>Lato</vt:lpstr>
      <vt:lpstr>Rockwell</vt:lpstr>
      <vt:lpstr>Wingdings</vt:lpstr>
      <vt:lpstr>Atlas</vt:lpstr>
      <vt:lpstr>Ćwiczenia mięśni grzbietu</vt:lpstr>
      <vt:lpstr>Uwaga !!!</vt:lpstr>
      <vt:lpstr>Rozgrzewka</vt:lpstr>
      <vt:lpstr>1. Naprzemienne wznosy nóg i rąk w klęku podpartym </vt:lpstr>
      <vt:lpstr>3 serie po 10 powtórzeń  po każdej serii 30 sekund odpoczynku </vt:lpstr>
      <vt:lpstr>2. Pływak</vt:lpstr>
      <vt:lpstr>3 serie po 10 powtórzeń po każdej serii 30 sekund odpoczynku</vt:lpstr>
      <vt:lpstr>3. Wznosy tułowia z utrzymaniem nóg w górze i ściągnięciem łopatek</vt:lpstr>
      <vt:lpstr>3 serie po 10 powtórzeń po każdej serii 30 sekund odpoczynku</vt:lpstr>
      <vt:lpstr>4. Mostek boczny</vt:lpstr>
      <vt:lpstr>3 serie po 5 powtórzeń na jedną stronę po każdej serii 30 sekund odpoczynku</vt:lpstr>
      <vt:lpstr>5. Unoszenie bioder w leżeniu tyłem</vt:lpstr>
      <vt:lpstr>3 serie po 8 powtórzeń po każdej serii 30 sekund odpoczynku</vt:lpstr>
      <vt:lpstr>6. Koci grzbiet</vt:lpstr>
      <vt:lpstr>3 serie po 10 powtórzeń  po każdej serii 30 sekund odpoczynku !</vt:lpstr>
      <vt:lpstr>Rozciąganie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mięśni grzbietu</dc:title>
  <dc:creator>Admin1</dc:creator>
  <cp:lastModifiedBy>admin</cp:lastModifiedBy>
  <cp:revision>14</cp:revision>
  <dcterms:created xsi:type="dcterms:W3CDTF">2020-03-30T16:00:40Z</dcterms:created>
  <dcterms:modified xsi:type="dcterms:W3CDTF">2020-03-31T16:00:29Z</dcterms:modified>
</cp:coreProperties>
</file>